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5" r:id="rId5"/>
    <p:sldId id="293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297" r:id="rId14"/>
    <p:sldId id="304" r:id="rId15"/>
    <p:sldId id="307" r:id="rId16"/>
    <p:sldId id="308" r:id="rId17"/>
    <p:sldId id="312" r:id="rId18"/>
    <p:sldId id="318" r:id="rId19"/>
    <p:sldId id="324" r:id="rId20"/>
    <p:sldId id="325" r:id="rId21"/>
    <p:sldId id="326" r:id="rId22"/>
    <p:sldId id="327" r:id="rId23"/>
    <p:sldId id="328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5"/>
            <p14:sldId id="293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297"/>
            <p14:sldId id="304"/>
            <p14:sldId id="307"/>
            <p14:sldId id="308"/>
            <p14:sldId id="312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star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pPr lvl="1"/>
            <a:r>
              <a:rPr lang="en-US" sz="2000" dirty="0"/>
              <a:t>Specifying read group information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5.55.28 PM.png">
            <a:extLst>
              <a:ext uri="{FF2B5EF4-FFF2-40B4-BE49-F238E27FC236}">
                <a16:creationId xmlns:a16="http://schemas.microsoft.com/office/drawing/2014/main" id="{CDBEFF4B-58E1-FC47-A264-54944F67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7" y="1690688"/>
            <a:ext cx="12150926" cy="47659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568FD-B532-F241-B3BC-B8480C3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</a:t>
            </a:r>
            <a:r>
              <a:rPr lang="en-US" dirty="0"/>
              <a:t>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2421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7 at 5.41.38 AM.png">
            <a:extLst>
              <a:ext uri="{FF2B5EF4-FFF2-40B4-BE49-F238E27FC236}">
                <a16:creationId xmlns:a16="http://schemas.microsoft.com/office/drawing/2014/main" id="{B8AFA8AF-1BD8-BB4C-ABBB-EA6352D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924" y="507194"/>
            <a:ext cx="9246152" cy="613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1850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108654" y="1362456"/>
            <a:ext cx="4759364" cy="1750580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94" y="3744965"/>
            <a:ext cx="3519524" cy="1896709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922317" y="3149546"/>
            <a:ext cx="457200" cy="46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5A7659-8639-C3B8-F2F9-64B56DDE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Genotyp</a:t>
            </a:r>
            <a:r>
              <a:rPr lang="tr-TR" b="1" dirty="0" err="1"/>
              <a:t>ing</a:t>
            </a:r>
            <a:r>
              <a:rPr lang="tr-TR" b="1" dirty="0"/>
              <a:t> </a:t>
            </a:r>
            <a:r>
              <a:rPr lang="en-US" b="1" dirty="0"/>
              <a:t>using</a:t>
            </a:r>
            <a:r>
              <a:rPr lang="tr-TR" b="1" dirty="0"/>
              <a:t> </a:t>
            </a:r>
            <a:r>
              <a:rPr lang="en-US" b="1" dirty="0"/>
              <a:t>Bayesian math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66E304-B696-B96C-21DE-928828E2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0" y="1848256"/>
            <a:ext cx="4120950" cy="222082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D7D389-A07B-4814-0D08-E7EE63641393}"/>
              </a:ext>
            </a:extLst>
          </p:cNvPr>
          <p:cNvSpPr txBox="1"/>
          <p:nvPr/>
        </p:nvSpPr>
        <p:spPr>
          <a:xfrm>
            <a:off x="5802182" y="2469308"/>
            <a:ext cx="505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Determines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most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likely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genotype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of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sample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en-US" sz="2400" b="1" i="0" u="none" strike="noStrike" baseline="0" dirty="0">
                <a:latin typeface="Calibri" panose="020F0502020204030204" pitchFamily="34" charset="0"/>
              </a:rPr>
              <a:t>at each event in the haplotypes</a:t>
            </a:r>
            <a:endParaRPr lang="tr-TR" sz="2400" b="1" dirty="0"/>
          </a:p>
        </p:txBody>
      </p:sp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92FC3926-398E-04E8-5F51-BFC3CAB7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852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371856" y="639824"/>
            <a:ext cx="3992326" cy="5578352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592</Words>
  <Application>Microsoft Office PowerPoint</Application>
  <PresentationFormat>Geniş ekran</PresentationFormat>
  <Paragraphs>75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</vt:lpstr>
      <vt:lpstr>Our Goal</vt:lpstr>
      <vt:lpstr>Genome Analysis Toolkit</vt:lpstr>
      <vt:lpstr>Current Best Practices</vt:lpstr>
      <vt:lpstr>Where to get help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Preprocessing (Optional but recommended)</vt:lpstr>
      <vt:lpstr>Mark Duplicates</vt:lpstr>
      <vt:lpstr>Mark Duplicates</vt:lpstr>
      <vt:lpstr>Base Quality Score Recalibration</vt:lpstr>
      <vt:lpstr>PowerPoint Sunusu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  <vt:lpstr>Genotyping using Bayesian math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272</cp:revision>
  <dcterms:created xsi:type="dcterms:W3CDTF">2018-02-28T17:15:16Z</dcterms:created>
  <dcterms:modified xsi:type="dcterms:W3CDTF">2023-08-15T11:23:41Z</dcterms:modified>
</cp:coreProperties>
</file>